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28" r:id="rId2"/>
    <p:sldMasterId id="2147483864" r:id="rId3"/>
  </p:sldMasterIdLst>
  <p:sldIdLst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>
        <p:scale>
          <a:sx n="50" d="100"/>
          <a:sy n="50" d="100"/>
        </p:scale>
        <p:origin x="-1572" y="-1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B991-ABA3-4F2C-BE2C-8D02EEF053EA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78FA-E59C-41F9-AAEB-1E80B0FB5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210F-A7D2-416A-9737-A30F6BEF5300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F6A40-FF66-4CDA-AB8F-285B1C5F8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37524-DC65-4AC2-BFD2-F056C0CC0BC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9850-23DF-4813-8DA5-2FFAA1E7D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9A1D-9B72-450D-A2A8-BE159E3F360F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0"/>
            <a:ext cx="217170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5912-737E-480B-B904-1182E9E8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9A74-6F8D-4AFD-955A-5539E443C67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3637-3531-45F8-A6AB-BA7C1C759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A41E-E71D-4742-A9DC-E8F5A38F6D19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D715-66C6-42CD-8D56-CB09A69C6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A9F5-8D60-4EE5-A17D-E791127AEAC0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2E2B-2030-41F1-B874-309545D63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1994-4533-4806-BE6F-0BA4B03FA47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EF35-54D4-49B4-939F-61AFFDC1F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25C5-91C9-4458-A25B-5FF93AAE5035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BB0E-1F32-4C6D-9326-C72B593C0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D3CA-7935-47FC-AC83-F1474734933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5C0A-6555-48D1-97F9-BA1929E94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AE87-45B3-4B3E-BD2A-9DA7D15D120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C40D-C794-425B-80D9-38C58747F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D6E3-D73D-41D7-84E1-9919538EA628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DE19-440E-4DA6-B21A-08DE7895C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2794-F04A-4513-82CB-95BED796DC5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A430-A592-48C5-9C6C-9945F9EA2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A4F5-02DD-4629-B971-33E0879F38A4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083A-BCDA-4EC5-8B74-7FAE58F7C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096963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3532188" y="4733925"/>
            <a:ext cx="22288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3405188" y="4702175"/>
            <a:ext cx="34925" cy="603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9E98-82E1-4ECB-B30C-F562AF01E352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B0A2-2B0B-4B3E-98B2-758556CC8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6845-55E9-475E-9EC5-49ACCC7A5B57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AE11-4837-4F69-888E-5E242D881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514350" y="6556375"/>
            <a:ext cx="5943600" cy="4763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2351-ADCC-45C4-AA75-E0863C92EE74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9277-B668-4DB5-8289-A8020E27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E57E-AD2B-4024-B650-9504270E6A8A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BDBC-73CC-4AE3-AE11-9A02D6A6A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422275" y="2906713"/>
            <a:ext cx="2811463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3565525" y="2906713"/>
            <a:ext cx="2813050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9B98-FFB4-44E5-9C83-6216ABA2A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F637-338F-4F24-AFD0-14AA801C199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DD5B-7EEB-4E30-890B-9BCC9DC813EE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BCBF-7542-468C-A053-FB4E6AA85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1556-9238-45BB-AB39-6826D463A9DA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80FB-5FC3-4A53-BDEC-3AA07E40D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66CA-BD4C-468F-9825-534C26CFB477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1976-7CC1-416B-A147-4EADC1F5B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EB77-3538-46A8-B858-B31E12A08634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052CE-15C4-41B0-8EE6-7CB29B0C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8DC8-7303-4D72-AC95-977E83D4662B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8BA4-52CA-4311-BACC-20793A50B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DD34-70EB-435D-9D9B-F2636EA40874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386A-3385-447E-97E9-7B0D10904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33BF-59F4-4CE4-9932-BCA3A7006526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692E-E6E7-4425-9C85-B7829BA61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5E91-F78F-401D-B46F-654A9CF7DCCD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9805-550B-4AAE-92D4-D83FE8458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F9AE-7D1C-4B95-B9A5-AAFA9DD2BF4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D233-B60F-48D2-B2FB-CBD74584B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854A-A0CF-4160-975D-70DA32264CAE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6489-26BE-4CBE-A6E0-8B27C8EE3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2F2B-8F0C-4FD3-B1DD-9E92FFFC505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1407-3A4A-4F7B-9530-4B193AEC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B79A-AAA5-492B-A0B0-94B19E175073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70B18-40DA-44F4-B33C-35CDEB1CF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2374900" y="1477963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6002338" y="7146925"/>
            <a:ext cx="117475" cy="2063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7938" y="7754938"/>
            <a:ext cx="6873876" cy="13890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3286125" y="8293100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AD70-7CC5-4A03-A237-69188BFD93F9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663"/>
            <a:ext cx="4572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1AB8-5CA1-4897-AEA5-A2CDF910B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938" y="-9525"/>
            <a:ext cx="6873876" cy="1389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342900" y="9382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342900" y="2581275"/>
            <a:ext cx="6172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0457B-D4C4-41BF-AB86-AD96EB870329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663"/>
            <a:ext cx="25146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663"/>
            <a:ext cx="571500" cy="48577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B4B213-9A2B-4A8B-8685-9BFE06AB4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4288" y="269875"/>
            <a:ext cx="6884988" cy="86518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81" r:id="rId2"/>
    <p:sldLayoutId id="2147483899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900" r:id="rId9"/>
    <p:sldLayoutId id="2147483887" r:id="rId10"/>
    <p:sldLayoutId id="2147483888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228600" y="2071688"/>
            <a:ext cx="65151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0"/>
            <a:ext cx="1885950" cy="38576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F1097A-FEB9-4979-A35C-8284215C1CC5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0"/>
            <a:ext cx="2514600" cy="385763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438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5203BB-CB09-4DE7-8226-47B48AAC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889" r:id="rId3"/>
    <p:sldLayoutId id="2147483903" r:id="rId4"/>
    <p:sldLayoutId id="2147483890" r:id="rId5"/>
    <p:sldLayoutId id="2147483904" r:id="rId6"/>
    <p:sldLayoutId id="2147483905" r:id="rId7"/>
    <p:sldLayoutId id="2147483906" r:id="rId8"/>
    <p:sldLayoutId id="2147483891" r:id="rId9"/>
    <p:sldLayoutId id="2147483907" r:id="rId10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8"/>
          <p:cNvSpPr>
            <a:spLocks noGrp="1"/>
          </p:cNvSpPr>
          <p:nvPr>
            <p:ph type="body" idx="1"/>
          </p:nvPr>
        </p:nvSpPr>
        <p:spPr bwMode="auto">
          <a:xfrm>
            <a:off x="342900" y="1930400"/>
            <a:ext cx="61722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0875"/>
            <a:ext cx="1943100" cy="51276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ADE8A-B2BE-4749-BFD0-410EB22CDB5D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0875"/>
            <a:ext cx="2686050" cy="51276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138" y="8242300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3AF92-7694-4CE6-BBC5-3598ADEBF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892" r:id="rId2"/>
    <p:sldLayoutId id="2147483909" r:id="rId3"/>
    <p:sldLayoutId id="2147483893" r:id="rId4"/>
    <p:sldLayoutId id="2147483910" r:id="rId5"/>
    <p:sldLayoutId id="2147483894" r:id="rId6"/>
    <p:sldLayoutId id="2147483895" r:id="rId7"/>
    <p:sldLayoutId id="2147483911" r:id="rId8"/>
    <p:sldLayoutId id="2147483912" r:id="rId9"/>
    <p:sldLayoutId id="2147483896" r:id="rId10"/>
    <p:sldLayoutId id="2147483897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kk-KZ" smtClean="0">
                <a:latin typeface="Arial" charset="0"/>
              </a:rPr>
              <a:t>Лекция тақырыбы</a:t>
            </a:r>
            <a:endParaRPr lang="ru-RU" smtClean="0">
              <a:latin typeface="Arial" charset="0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3635375"/>
            <a:ext cx="6172200" cy="47974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kk-KZ" sz="5400" b="1" smtClean="0">
                <a:solidFill>
                  <a:srgbClr val="FF3399"/>
                </a:solidFill>
                <a:latin typeface="Arial" charset="0"/>
              </a:rPr>
              <a:t>Мекемелерде мұрағаттық істі ұйымдастыру тәртібі туралы</a:t>
            </a:r>
            <a:endParaRPr lang="ru-RU" sz="5400" b="1" smtClean="0">
              <a:solidFill>
                <a:srgbClr val="FF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Арман\Desktop\Новый лекция_Extracted_Images\page8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34925"/>
            <a:ext cx="6389688" cy="90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Арман\Desktop\Новый лекция_Extracted_Images\page9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-36513"/>
            <a:ext cx="6524625" cy="91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Арман\Desktop\Новый лекция_Extracted_Images\page10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-36513"/>
            <a:ext cx="6440487" cy="910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Арман\Desktop\Новый лекция_Extracted_Images\page11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34925"/>
            <a:ext cx="6396038" cy="90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Арман\Desktop\Новый лекция_Extracted_Images\page12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5400"/>
            <a:ext cx="6421438" cy="90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Арман\Desktop\Новый лекция_Extracted_Images\page13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5400"/>
            <a:ext cx="6421438" cy="90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Арман\Desktop\Новый лекция_Extracted_Images\page14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33338"/>
            <a:ext cx="6416675" cy="907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Арман\Desktop\Новый лекция_Extracted_Images\page15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34925"/>
            <a:ext cx="6346825" cy="91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Арман\Desktop\Новый лекция_Extracted_Images\page16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60325"/>
            <a:ext cx="6346825" cy="89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Арман\Desktop\Новый лекция_Extracted_Images\page17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-36513"/>
            <a:ext cx="6446837" cy="91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Арман\Desktop\Новый лекция_Extracted_Images\page1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4925"/>
            <a:ext cx="6597650" cy="90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Арман\Desktop\Новый лекция_Extracted_Images\page18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34925"/>
            <a:ext cx="6389688" cy="903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Арман\Desktop\Новый лекция_Extracted_Images\page19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-36513"/>
            <a:ext cx="6488112" cy="917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Арман\Desktop\Новый лекция_Extracted_Images\page20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-11113"/>
            <a:ext cx="6446837" cy="91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Арман\Desktop\Новый лекция_Extracted_Images\page21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34925"/>
            <a:ext cx="6296025" cy="91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Арман\Desktop\Новый лекция_Extracted_Images\page22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34925"/>
            <a:ext cx="6416675" cy="90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Арман\Desktop\Новый лекция_Extracted_Images\page2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144463"/>
            <a:ext cx="6443662" cy="88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Арман\Desktop\Новый лекция_Extracted_Images\page3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34925"/>
            <a:ext cx="6446838" cy="91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Арман\Desktop\Новый лекция_Extracted_Images\page4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0"/>
            <a:ext cx="6346825" cy="91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Арман\Desktop\Новый лекция_Extracted_Images\page5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34925"/>
            <a:ext cx="6446837" cy="91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Арман\Desktop\Новый лекция_Extracted_Images\page6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0"/>
            <a:ext cx="64643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Арман\Desktop\Новый лекция_Extracted_Images\page7outp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0" y="107950"/>
            <a:ext cx="6303963" cy="89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" y="755576"/>
            <a:ext cx="6192688" cy="61863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kk-KZ" sz="4400" b="1" i="1">
                <a:solidFill>
                  <a:srgbClr val="F5E4A9"/>
                </a:solidFill>
                <a:latin typeface="Times New Roman" pitchFamily="18" charset="0"/>
                <a:cs typeface="Times New Roman" pitchFamily="18" charset="0"/>
              </a:rPr>
              <a:t>Ұлттық мұрағат қорының құжаттарын және басқа да мұрағат </a:t>
            </a:r>
          </a:p>
          <a:p>
            <a:pPr algn="ctr"/>
            <a:r>
              <a:rPr lang="kk-KZ" sz="4400" b="1" i="1">
                <a:solidFill>
                  <a:srgbClr val="F5E4A9"/>
                </a:solidFill>
                <a:latin typeface="Times New Roman" pitchFamily="18" charset="0"/>
                <a:cs typeface="Times New Roman" pitchFamily="18" charset="0"/>
              </a:rPr>
              <a:t>құжаттарын ведомстволық және жеке мұрағаттардың </a:t>
            </a:r>
          </a:p>
          <a:p>
            <a:pPr algn="ctr"/>
            <a:r>
              <a:rPr lang="kk-KZ" sz="4400" b="1" i="1">
                <a:solidFill>
                  <a:srgbClr val="F5E4A9"/>
                </a:solidFill>
                <a:latin typeface="Times New Roman" pitchFamily="18" charset="0"/>
                <a:cs typeface="Times New Roman" pitchFamily="18" charset="0"/>
              </a:rPr>
              <a:t>қабылдауы, сақтауы, есепке алуы мен пайдалануы қағидалары </a:t>
            </a:r>
            <a:endParaRPr lang="ru-RU" sz="4400" i="1">
              <a:solidFill>
                <a:srgbClr val="F5E4A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28</Words>
  <Application>Microsoft Office PowerPoint</Application>
  <PresentationFormat>Экран (4:3)</PresentationFormat>
  <Paragraphs>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24</vt:i4>
      </vt:variant>
    </vt:vector>
  </HeadingPairs>
  <TitlesOfParts>
    <vt:vector size="49" baseType="lpstr">
      <vt:lpstr>Constantia</vt:lpstr>
      <vt:lpstr>Arial</vt:lpstr>
      <vt:lpstr>Calibri</vt:lpstr>
      <vt:lpstr>Wingdings 2</vt:lpstr>
      <vt:lpstr>Franklin Gothic Medium</vt:lpstr>
      <vt:lpstr>Franklin Gothic Book</vt:lpstr>
      <vt:lpstr>Times New Roman</vt:lpstr>
      <vt:lpstr>Поток</vt:lpstr>
      <vt:lpstr>Трек</vt:lpstr>
      <vt:lpstr>Бумажная</vt:lpstr>
      <vt:lpstr>Поток</vt:lpstr>
      <vt:lpstr>Поток</vt:lpstr>
      <vt:lpstr>Поток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Бумажная</vt:lpstr>
      <vt:lpstr>Бумажная</vt:lpstr>
      <vt:lpstr>Бумажная</vt:lpstr>
      <vt:lpstr>Бумажная</vt:lpstr>
      <vt:lpstr>Бумажная</vt:lpstr>
      <vt:lpstr>Лекция тақырыбы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Арман</dc:creator>
  <cp:lastModifiedBy>Айгуль</cp:lastModifiedBy>
  <cp:revision>5</cp:revision>
  <dcterms:created xsi:type="dcterms:W3CDTF">2013-11-19T05:25:11Z</dcterms:created>
  <dcterms:modified xsi:type="dcterms:W3CDTF">2014-03-23T13:09:08Z</dcterms:modified>
</cp:coreProperties>
</file>